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3"/>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82" r:id="rId19"/>
    <p:sldId id="283" r:id="rId20"/>
    <p:sldId id="284" r:id="rId21"/>
    <p:sldId id="267" r:id="rId22"/>
    <p:sldId id="286" r:id="rId23"/>
    <p:sldId id="287" r:id="rId24"/>
    <p:sldId id="262" r:id="rId25"/>
    <p:sldId id="275" r:id="rId26"/>
    <p:sldId id="276" r:id="rId27"/>
    <p:sldId id="277" r:id="rId28"/>
    <p:sldId id="278" r:id="rId29"/>
    <p:sldId id="285" r:id="rId30"/>
    <p:sldId id="279" r:id="rId31"/>
    <p:sldId id="270"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5903"/>
  </p:normalViewPr>
  <p:slideViewPr>
    <p:cSldViewPr snapToGrid="0">
      <p:cViewPr varScale="1">
        <p:scale>
          <a:sx n="90" d="100"/>
          <a:sy n="90" d="100"/>
        </p:scale>
        <p:origin x="232" y="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1/7/23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1/7/23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70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r>
              <a:rPr lang="en-US" dirty="0"/>
              <a:t>Explainable AI</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Tree>
    <p:extLst>
      <p:ext uri="{BB962C8B-B14F-4D97-AF65-F5344CB8AC3E}">
        <p14:creationId xmlns:p14="http://schemas.microsoft.com/office/powerpoint/2010/main" val="39261364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for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fontScale="85000" lnSpcReduction="20000"/>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r>
              <a:rPr lang="en-US" dirty="0"/>
              <a:t> </a:t>
            </a:r>
          </a:p>
          <a:p>
            <a:pPr lvl="2"/>
            <a:r>
              <a:rPr lang="en-US" dirty="0"/>
              <a:t>Link </a:t>
            </a:r>
            <a:r>
              <a:rPr lang="en-US"/>
              <a:t>to dreams</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5599</TotalTime>
  <Words>1231</Words>
  <Application>Microsoft Macintosh PowerPoint</Application>
  <PresentationFormat>Widescreen</PresentationFormat>
  <Paragraphs>161</Paragraphs>
  <Slides>31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Insights from the past</vt:lpstr>
      <vt:lpstr>ANALOGIES</vt:lpstr>
      <vt:lpstr>STORIES AND ANALOGIES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Collective intelligence</vt:lpstr>
      <vt:lpstr>Collective intelligence</vt:lpstr>
      <vt:lpstr>Collective intelligence</vt:lpstr>
      <vt:lpstr>Approaches</vt:lpstr>
      <vt:lpstr>Approaches</vt:lpstr>
      <vt:lpstr>Case based reasoning</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95</cp:revision>
  <cp:lastPrinted>2022-12-16T15:42:40Z</cp:lastPrinted>
  <dcterms:created xsi:type="dcterms:W3CDTF">2022-09-13T15:45:32Z</dcterms:created>
  <dcterms:modified xsi:type="dcterms:W3CDTF">2023-01-09T09:00:47Z</dcterms:modified>
</cp:coreProperties>
</file>

<file path=docProps/thumbnail.jpeg>
</file>